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sldIdLst>
    <p:sldId id="256" r:id="rId2"/>
    <p:sldId id="258" r:id="rId3"/>
    <p:sldId id="257" r:id="rId4"/>
    <p:sldId id="274" r:id="rId5"/>
    <p:sldId id="273" r:id="rId6"/>
    <p:sldId id="259" r:id="rId7"/>
    <p:sldId id="266" r:id="rId8"/>
    <p:sldId id="267" r:id="rId9"/>
    <p:sldId id="268" r:id="rId10"/>
    <p:sldId id="269" r:id="rId11"/>
    <p:sldId id="270" r:id="rId12"/>
    <p:sldId id="271" r:id="rId13"/>
    <p:sldId id="260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265" r:id="rId22"/>
    <p:sldId id="262" r:id="rId23"/>
    <p:sldId id="263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99626-B393-4107-B340-9A69686FE69E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21ABB37-64A1-42F0-B77D-F05384F085AC}">
      <dgm:prSet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Main Thread:</a:t>
          </a:r>
        </a:p>
      </dgm:t>
    </dgm:pt>
    <dgm:pt modelId="{7E1A5B6F-7765-42BA-9BDD-7D1C380D3759}" type="parTrans" cxnId="{FAEB81F8-9EFB-414C-8063-54DBBECDC782}">
      <dgm:prSet/>
      <dgm:spPr/>
      <dgm:t>
        <a:bodyPr/>
        <a:lstStyle/>
        <a:p>
          <a:endParaRPr lang="en-US"/>
        </a:p>
      </dgm:t>
    </dgm:pt>
    <dgm:pt modelId="{F78C2A8C-F354-49AF-8CF9-3C3ED541BF6A}" type="sibTrans" cxnId="{FAEB81F8-9EFB-414C-8063-54DBBECDC782}">
      <dgm:prSet/>
      <dgm:spPr/>
      <dgm:t>
        <a:bodyPr/>
        <a:lstStyle/>
        <a:p>
          <a:endParaRPr lang="en-US"/>
        </a:p>
      </dgm:t>
    </dgm:pt>
    <dgm:pt modelId="{F8B54223-7046-4F89-BB38-02E64EA18A5C}">
      <dgm:prSet/>
      <dgm:spPr/>
      <dgm:t>
        <a:bodyPr/>
        <a:lstStyle/>
        <a:p>
          <a:r>
            <a:rPr lang="en-US"/>
            <a:t>* Store all templates in a list, convert them to gray scales</a:t>
          </a:r>
        </a:p>
      </dgm:t>
    </dgm:pt>
    <dgm:pt modelId="{8EE66CEC-3B66-44D0-BFEA-FA42014DC631}" type="parTrans" cxnId="{A67D1061-62F9-4F3C-AA06-14D73FF23158}">
      <dgm:prSet/>
      <dgm:spPr/>
      <dgm:t>
        <a:bodyPr/>
        <a:lstStyle/>
        <a:p>
          <a:endParaRPr lang="en-US"/>
        </a:p>
      </dgm:t>
    </dgm:pt>
    <dgm:pt modelId="{77C72E2F-9EAF-424A-B27A-CCAD12F97051}" type="sibTrans" cxnId="{A67D1061-62F9-4F3C-AA06-14D73FF23158}">
      <dgm:prSet/>
      <dgm:spPr/>
      <dgm:t>
        <a:bodyPr/>
        <a:lstStyle/>
        <a:p>
          <a:endParaRPr lang="en-US"/>
        </a:p>
      </dgm:t>
    </dgm:pt>
    <dgm:pt modelId="{45A3A500-DCB4-474B-8FA9-01D53023FB50}">
      <dgm:prSet/>
      <dgm:spPr/>
      <dgm:t>
        <a:bodyPr/>
        <a:lstStyle/>
        <a:p>
          <a:r>
            <a:rPr lang="en-US"/>
            <a:t>* Fetch the latest frame</a:t>
          </a:r>
        </a:p>
      </dgm:t>
    </dgm:pt>
    <dgm:pt modelId="{EEC402F6-0DC6-4E62-B375-4099DE70A5EB}" type="parTrans" cxnId="{3B2A06FB-7EBC-4942-9E6E-3F717E5F4BDB}">
      <dgm:prSet/>
      <dgm:spPr/>
      <dgm:t>
        <a:bodyPr/>
        <a:lstStyle/>
        <a:p>
          <a:endParaRPr lang="en-US"/>
        </a:p>
      </dgm:t>
    </dgm:pt>
    <dgm:pt modelId="{18F3C5E2-2094-4E8B-A3CD-949D49C1022B}" type="sibTrans" cxnId="{3B2A06FB-7EBC-4942-9E6E-3F717E5F4BDB}">
      <dgm:prSet/>
      <dgm:spPr/>
      <dgm:t>
        <a:bodyPr/>
        <a:lstStyle/>
        <a:p>
          <a:endParaRPr lang="en-US"/>
        </a:p>
      </dgm:t>
    </dgm:pt>
    <dgm:pt modelId="{74825011-8BA0-4C62-B9F7-0B84A1AED1A4}">
      <dgm:prSet/>
      <dgm:spPr/>
      <dgm:t>
        <a:bodyPr/>
        <a:lstStyle/>
        <a:p>
          <a:r>
            <a:rPr lang="en-US"/>
            <a:t>* Loop over all templates to see if there is a match of any of them</a:t>
          </a:r>
        </a:p>
      </dgm:t>
    </dgm:pt>
    <dgm:pt modelId="{E7D20B52-CABA-4B40-91D7-76F01823A3DA}" type="parTrans" cxnId="{836A70A1-2A51-46A3-80D2-81CDE454ABB2}">
      <dgm:prSet/>
      <dgm:spPr/>
      <dgm:t>
        <a:bodyPr/>
        <a:lstStyle/>
        <a:p>
          <a:endParaRPr lang="en-US"/>
        </a:p>
      </dgm:t>
    </dgm:pt>
    <dgm:pt modelId="{48B2BE2D-BF65-4C1D-90DC-4969B131B741}" type="sibTrans" cxnId="{836A70A1-2A51-46A3-80D2-81CDE454ABB2}">
      <dgm:prSet/>
      <dgm:spPr/>
      <dgm:t>
        <a:bodyPr/>
        <a:lstStyle/>
        <a:p>
          <a:endParaRPr lang="en-US"/>
        </a:p>
      </dgm:t>
    </dgm:pt>
    <dgm:pt modelId="{CCBC992C-4868-4A95-9D59-9C33FCDBC238}">
      <dgm:prSet/>
      <dgm:spPr/>
      <dgm:t>
        <a:bodyPr/>
        <a:lstStyle/>
        <a:p>
          <a:r>
            <a:rPr lang="en-US"/>
            <a:t>* Send signal through USB port to the microcontroller</a:t>
          </a:r>
        </a:p>
      </dgm:t>
    </dgm:pt>
    <dgm:pt modelId="{33BE9B64-DC11-435F-B2E8-E3E756324224}" type="parTrans" cxnId="{1D524A1A-CBBF-4E74-8418-98446265EB81}">
      <dgm:prSet/>
      <dgm:spPr/>
      <dgm:t>
        <a:bodyPr/>
        <a:lstStyle/>
        <a:p>
          <a:endParaRPr lang="en-US"/>
        </a:p>
      </dgm:t>
    </dgm:pt>
    <dgm:pt modelId="{E1EE243D-CD77-4269-AA94-BCB486E2C6E0}" type="sibTrans" cxnId="{1D524A1A-CBBF-4E74-8418-98446265EB81}">
      <dgm:prSet/>
      <dgm:spPr/>
      <dgm:t>
        <a:bodyPr/>
        <a:lstStyle/>
        <a:p>
          <a:endParaRPr lang="en-US"/>
        </a:p>
      </dgm:t>
    </dgm:pt>
    <dgm:pt modelId="{D9D65DFD-AF75-4546-B63C-53BE18BBD7EE}">
      <dgm:prSet/>
      <dgm:spPr/>
      <dgm:t>
        <a:bodyPr/>
        <a:lstStyle/>
        <a:p>
          <a:r>
            <a:rPr lang="en-US"/>
            <a:t>* Go to step2</a:t>
          </a:r>
        </a:p>
      </dgm:t>
    </dgm:pt>
    <dgm:pt modelId="{14814719-CDA2-48AE-80CF-79CE9161EB0E}" type="parTrans" cxnId="{B8C03C97-819A-423C-8E92-DB3FE8DC9FAD}">
      <dgm:prSet/>
      <dgm:spPr/>
      <dgm:t>
        <a:bodyPr/>
        <a:lstStyle/>
        <a:p>
          <a:endParaRPr lang="en-US"/>
        </a:p>
      </dgm:t>
    </dgm:pt>
    <dgm:pt modelId="{FF105EDE-050C-48D0-B47D-43B851F7472B}" type="sibTrans" cxnId="{B8C03C97-819A-423C-8E92-DB3FE8DC9FAD}">
      <dgm:prSet/>
      <dgm:spPr/>
      <dgm:t>
        <a:bodyPr/>
        <a:lstStyle/>
        <a:p>
          <a:endParaRPr lang="en-US"/>
        </a:p>
      </dgm:t>
    </dgm:pt>
    <dgm:pt modelId="{9FE8F996-4C53-4665-B8E7-EE621F7A3B1A}">
      <dgm:prSet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Camera Thread: </a:t>
          </a:r>
        </a:p>
      </dgm:t>
    </dgm:pt>
    <dgm:pt modelId="{3CAFBA89-7CE8-4A51-BB3C-51F2F01EDA0B}" type="parTrans" cxnId="{DE591339-6ED0-4880-A5F2-516864C63799}">
      <dgm:prSet/>
      <dgm:spPr/>
      <dgm:t>
        <a:bodyPr/>
        <a:lstStyle/>
        <a:p>
          <a:endParaRPr lang="en-US"/>
        </a:p>
      </dgm:t>
    </dgm:pt>
    <dgm:pt modelId="{9F6EAB55-4133-4B12-8EFE-05A54E72D1BE}" type="sibTrans" cxnId="{DE591339-6ED0-4880-A5F2-516864C63799}">
      <dgm:prSet/>
      <dgm:spPr/>
      <dgm:t>
        <a:bodyPr/>
        <a:lstStyle/>
        <a:p>
          <a:endParaRPr lang="en-US"/>
        </a:p>
      </dgm:t>
    </dgm:pt>
    <dgm:pt modelId="{7F15DFA7-BE86-499A-A908-367F87690CE0}">
      <dgm:prSet/>
      <dgm:spPr/>
      <dgm:t>
        <a:bodyPr/>
        <a:lstStyle/>
        <a:p>
          <a:r>
            <a:rPr lang="en-US"/>
            <a:t>* Fetch the latest frame and store into a shared variable</a:t>
          </a:r>
        </a:p>
      </dgm:t>
    </dgm:pt>
    <dgm:pt modelId="{5DE12B7D-1A3F-4116-BDA4-084E8C61679B}" type="parTrans" cxnId="{AFBC298E-A443-4B01-9AB0-DAA359AB9041}">
      <dgm:prSet/>
      <dgm:spPr/>
      <dgm:t>
        <a:bodyPr/>
        <a:lstStyle/>
        <a:p>
          <a:endParaRPr lang="en-US"/>
        </a:p>
      </dgm:t>
    </dgm:pt>
    <dgm:pt modelId="{D4EAA38D-3964-4112-8977-E2FF88D5FCFF}" type="sibTrans" cxnId="{AFBC298E-A443-4B01-9AB0-DAA359AB9041}">
      <dgm:prSet/>
      <dgm:spPr/>
      <dgm:t>
        <a:bodyPr/>
        <a:lstStyle/>
        <a:p>
          <a:endParaRPr lang="en-US"/>
        </a:p>
      </dgm:t>
    </dgm:pt>
    <dgm:pt modelId="{97EB72C4-AB45-42DF-B98B-1269AE3834BA}" type="pres">
      <dgm:prSet presAssocID="{13C99626-B393-4107-B340-9A69686FE69E}" presName="vert0" presStyleCnt="0">
        <dgm:presLayoutVars>
          <dgm:dir/>
          <dgm:animOne val="branch"/>
          <dgm:animLvl val="lvl"/>
        </dgm:presLayoutVars>
      </dgm:prSet>
      <dgm:spPr/>
    </dgm:pt>
    <dgm:pt modelId="{E4E8C3EB-DAE0-407B-9E2A-B930A1746DD9}" type="pres">
      <dgm:prSet presAssocID="{821ABB37-64A1-42F0-B77D-F05384F085AC}" presName="thickLine" presStyleLbl="alignNode1" presStyleIdx="0" presStyleCnt="8"/>
      <dgm:spPr/>
    </dgm:pt>
    <dgm:pt modelId="{5D6E11C5-7F29-4927-8038-E52FF229F371}" type="pres">
      <dgm:prSet presAssocID="{821ABB37-64A1-42F0-B77D-F05384F085AC}" presName="horz1" presStyleCnt="0"/>
      <dgm:spPr/>
    </dgm:pt>
    <dgm:pt modelId="{00C4C510-026A-4431-878A-BC264C53F4EC}" type="pres">
      <dgm:prSet presAssocID="{821ABB37-64A1-42F0-B77D-F05384F085AC}" presName="tx1" presStyleLbl="revTx" presStyleIdx="0" presStyleCnt="8"/>
      <dgm:spPr/>
    </dgm:pt>
    <dgm:pt modelId="{E59754D4-1BD5-449E-993F-3650EF9ECDDE}" type="pres">
      <dgm:prSet presAssocID="{821ABB37-64A1-42F0-B77D-F05384F085AC}" presName="vert1" presStyleCnt="0"/>
      <dgm:spPr/>
    </dgm:pt>
    <dgm:pt modelId="{6BF3EF9B-67AB-4E22-AAA4-C90401D7C1AE}" type="pres">
      <dgm:prSet presAssocID="{F8B54223-7046-4F89-BB38-02E64EA18A5C}" presName="thickLine" presStyleLbl="alignNode1" presStyleIdx="1" presStyleCnt="8"/>
      <dgm:spPr/>
    </dgm:pt>
    <dgm:pt modelId="{D453DBE8-E975-43BB-8A82-5974000D52CE}" type="pres">
      <dgm:prSet presAssocID="{F8B54223-7046-4F89-BB38-02E64EA18A5C}" presName="horz1" presStyleCnt="0"/>
      <dgm:spPr/>
    </dgm:pt>
    <dgm:pt modelId="{B2D8A07F-9A55-4F4F-B14A-072A7583E618}" type="pres">
      <dgm:prSet presAssocID="{F8B54223-7046-4F89-BB38-02E64EA18A5C}" presName="tx1" presStyleLbl="revTx" presStyleIdx="1" presStyleCnt="8"/>
      <dgm:spPr/>
    </dgm:pt>
    <dgm:pt modelId="{4D21E7F8-64A7-48C4-B1C9-6088CFA354A1}" type="pres">
      <dgm:prSet presAssocID="{F8B54223-7046-4F89-BB38-02E64EA18A5C}" presName="vert1" presStyleCnt="0"/>
      <dgm:spPr/>
    </dgm:pt>
    <dgm:pt modelId="{17D8F2D6-2096-4749-83CC-EDA0167F6759}" type="pres">
      <dgm:prSet presAssocID="{45A3A500-DCB4-474B-8FA9-01D53023FB50}" presName="thickLine" presStyleLbl="alignNode1" presStyleIdx="2" presStyleCnt="8"/>
      <dgm:spPr/>
    </dgm:pt>
    <dgm:pt modelId="{4AD5D42B-432B-4DDA-BDA7-391D29369EC0}" type="pres">
      <dgm:prSet presAssocID="{45A3A500-DCB4-474B-8FA9-01D53023FB50}" presName="horz1" presStyleCnt="0"/>
      <dgm:spPr/>
    </dgm:pt>
    <dgm:pt modelId="{5EB6328A-2C1A-42B7-9026-D7529003882A}" type="pres">
      <dgm:prSet presAssocID="{45A3A500-DCB4-474B-8FA9-01D53023FB50}" presName="tx1" presStyleLbl="revTx" presStyleIdx="2" presStyleCnt="8"/>
      <dgm:spPr/>
    </dgm:pt>
    <dgm:pt modelId="{F727950C-21CB-4D7D-9F79-7A18D7DE408B}" type="pres">
      <dgm:prSet presAssocID="{45A3A500-DCB4-474B-8FA9-01D53023FB50}" presName="vert1" presStyleCnt="0"/>
      <dgm:spPr/>
    </dgm:pt>
    <dgm:pt modelId="{B2A18018-F83E-45FF-9CB5-C97EC07A1720}" type="pres">
      <dgm:prSet presAssocID="{74825011-8BA0-4C62-B9F7-0B84A1AED1A4}" presName="thickLine" presStyleLbl="alignNode1" presStyleIdx="3" presStyleCnt="8"/>
      <dgm:spPr/>
    </dgm:pt>
    <dgm:pt modelId="{1A09D78E-101A-49EE-8BD6-0AA3FFBA4B61}" type="pres">
      <dgm:prSet presAssocID="{74825011-8BA0-4C62-B9F7-0B84A1AED1A4}" presName="horz1" presStyleCnt="0"/>
      <dgm:spPr/>
    </dgm:pt>
    <dgm:pt modelId="{2EA1F734-F663-4D48-9C25-1589F6B2C171}" type="pres">
      <dgm:prSet presAssocID="{74825011-8BA0-4C62-B9F7-0B84A1AED1A4}" presName="tx1" presStyleLbl="revTx" presStyleIdx="3" presStyleCnt="8"/>
      <dgm:spPr/>
    </dgm:pt>
    <dgm:pt modelId="{0A4C4624-5318-4733-A0AA-D5302F5965D4}" type="pres">
      <dgm:prSet presAssocID="{74825011-8BA0-4C62-B9F7-0B84A1AED1A4}" presName="vert1" presStyleCnt="0"/>
      <dgm:spPr/>
    </dgm:pt>
    <dgm:pt modelId="{62B293DB-B512-4937-BE63-205825A4EDA9}" type="pres">
      <dgm:prSet presAssocID="{CCBC992C-4868-4A95-9D59-9C33FCDBC238}" presName="thickLine" presStyleLbl="alignNode1" presStyleIdx="4" presStyleCnt="8"/>
      <dgm:spPr/>
    </dgm:pt>
    <dgm:pt modelId="{227DB4B5-EB81-4E09-8528-D7F6834250D2}" type="pres">
      <dgm:prSet presAssocID="{CCBC992C-4868-4A95-9D59-9C33FCDBC238}" presName="horz1" presStyleCnt="0"/>
      <dgm:spPr/>
    </dgm:pt>
    <dgm:pt modelId="{66002116-82A7-4FED-A73F-6466351EDFE1}" type="pres">
      <dgm:prSet presAssocID="{CCBC992C-4868-4A95-9D59-9C33FCDBC238}" presName="tx1" presStyleLbl="revTx" presStyleIdx="4" presStyleCnt="8"/>
      <dgm:spPr/>
    </dgm:pt>
    <dgm:pt modelId="{C65B27F8-3043-4269-9FBC-707DBE687BA2}" type="pres">
      <dgm:prSet presAssocID="{CCBC992C-4868-4A95-9D59-9C33FCDBC238}" presName="vert1" presStyleCnt="0"/>
      <dgm:spPr/>
    </dgm:pt>
    <dgm:pt modelId="{6A1E7EC1-7BE5-40B1-A4B9-34B3B6B67A2E}" type="pres">
      <dgm:prSet presAssocID="{D9D65DFD-AF75-4546-B63C-53BE18BBD7EE}" presName="thickLine" presStyleLbl="alignNode1" presStyleIdx="5" presStyleCnt="8"/>
      <dgm:spPr/>
    </dgm:pt>
    <dgm:pt modelId="{CEDF40F2-8713-43EC-B6C2-84E50C125FAC}" type="pres">
      <dgm:prSet presAssocID="{D9D65DFD-AF75-4546-B63C-53BE18BBD7EE}" presName="horz1" presStyleCnt="0"/>
      <dgm:spPr/>
    </dgm:pt>
    <dgm:pt modelId="{876E32D0-17D0-4254-937A-D2AA78FE15FF}" type="pres">
      <dgm:prSet presAssocID="{D9D65DFD-AF75-4546-B63C-53BE18BBD7EE}" presName="tx1" presStyleLbl="revTx" presStyleIdx="5" presStyleCnt="8"/>
      <dgm:spPr/>
    </dgm:pt>
    <dgm:pt modelId="{78D75CBC-0594-457B-A30C-95A0B2DFF6CB}" type="pres">
      <dgm:prSet presAssocID="{D9D65DFD-AF75-4546-B63C-53BE18BBD7EE}" presName="vert1" presStyleCnt="0"/>
      <dgm:spPr/>
    </dgm:pt>
    <dgm:pt modelId="{1620B8E6-AFDB-418E-8935-7C0356D12F6F}" type="pres">
      <dgm:prSet presAssocID="{9FE8F996-4C53-4665-B8E7-EE621F7A3B1A}" presName="thickLine" presStyleLbl="alignNode1" presStyleIdx="6" presStyleCnt="8"/>
      <dgm:spPr/>
    </dgm:pt>
    <dgm:pt modelId="{AFEC9610-F13A-4289-AE47-866F2F6FC7FC}" type="pres">
      <dgm:prSet presAssocID="{9FE8F996-4C53-4665-B8E7-EE621F7A3B1A}" presName="horz1" presStyleCnt="0"/>
      <dgm:spPr/>
    </dgm:pt>
    <dgm:pt modelId="{E05C8B45-992B-45D3-89A1-1E834BC946A9}" type="pres">
      <dgm:prSet presAssocID="{9FE8F996-4C53-4665-B8E7-EE621F7A3B1A}" presName="tx1" presStyleLbl="revTx" presStyleIdx="6" presStyleCnt="8"/>
      <dgm:spPr/>
    </dgm:pt>
    <dgm:pt modelId="{44608022-9F34-4504-9F2E-03B236E3BB70}" type="pres">
      <dgm:prSet presAssocID="{9FE8F996-4C53-4665-B8E7-EE621F7A3B1A}" presName="vert1" presStyleCnt="0"/>
      <dgm:spPr/>
    </dgm:pt>
    <dgm:pt modelId="{A0178261-A2D5-4BA9-843A-47D9BCB3A905}" type="pres">
      <dgm:prSet presAssocID="{7F15DFA7-BE86-499A-A908-367F87690CE0}" presName="thickLine" presStyleLbl="alignNode1" presStyleIdx="7" presStyleCnt="8"/>
      <dgm:spPr/>
    </dgm:pt>
    <dgm:pt modelId="{3FB32989-D34C-46FC-9045-6B613E476CCD}" type="pres">
      <dgm:prSet presAssocID="{7F15DFA7-BE86-499A-A908-367F87690CE0}" presName="horz1" presStyleCnt="0"/>
      <dgm:spPr/>
    </dgm:pt>
    <dgm:pt modelId="{E4EEF334-3EC3-4030-8DF4-239C693D6432}" type="pres">
      <dgm:prSet presAssocID="{7F15DFA7-BE86-499A-A908-367F87690CE0}" presName="tx1" presStyleLbl="revTx" presStyleIdx="7" presStyleCnt="8"/>
      <dgm:spPr/>
    </dgm:pt>
    <dgm:pt modelId="{74C6FCBB-8304-4ADB-B05E-FCF837FF2033}" type="pres">
      <dgm:prSet presAssocID="{7F15DFA7-BE86-499A-A908-367F87690CE0}" presName="vert1" presStyleCnt="0"/>
      <dgm:spPr/>
    </dgm:pt>
  </dgm:ptLst>
  <dgm:cxnLst>
    <dgm:cxn modelId="{1D524A1A-CBBF-4E74-8418-98446265EB81}" srcId="{13C99626-B393-4107-B340-9A69686FE69E}" destId="{CCBC992C-4868-4A95-9D59-9C33FCDBC238}" srcOrd="4" destOrd="0" parTransId="{33BE9B64-DC11-435F-B2E8-E3E756324224}" sibTransId="{E1EE243D-CD77-4269-AA94-BCB486E2C6E0}"/>
    <dgm:cxn modelId="{CC924F2D-42AC-4044-9B05-56697EF663D7}" type="presOf" srcId="{D9D65DFD-AF75-4546-B63C-53BE18BBD7EE}" destId="{876E32D0-17D0-4254-937A-D2AA78FE15FF}" srcOrd="0" destOrd="0" presId="urn:microsoft.com/office/officeart/2008/layout/LinedList"/>
    <dgm:cxn modelId="{9163F52F-E9B8-470C-9173-4A97F9255897}" type="presOf" srcId="{CCBC992C-4868-4A95-9D59-9C33FCDBC238}" destId="{66002116-82A7-4FED-A73F-6466351EDFE1}" srcOrd="0" destOrd="0" presId="urn:microsoft.com/office/officeart/2008/layout/LinedList"/>
    <dgm:cxn modelId="{DE591339-6ED0-4880-A5F2-516864C63799}" srcId="{13C99626-B393-4107-B340-9A69686FE69E}" destId="{9FE8F996-4C53-4665-B8E7-EE621F7A3B1A}" srcOrd="6" destOrd="0" parTransId="{3CAFBA89-7CE8-4A51-BB3C-51F2F01EDA0B}" sibTransId="{9F6EAB55-4133-4B12-8EFE-05A54E72D1BE}"/>
    <dgm:cxn modelId="{A67D1061-62F9-4F3C-AA06-14D73FF23158}" srcId="{13C99626-B393-4107-B340-9A69686FE69E}" destId="{F8B54223-7046-4F89-BB38-02E64EA18A5C}" srcOrd="1" destOrd="0" parTransId="{8EE66CEC-3B66-44D0-BFEA-FA42014DC631}" sibTransId="{77C72E2F-9EAF-424A-B27A-CCAD12F97051}"/>
    <dgm:cxn modelId="{587D9866-3E15-4F5D-8006-3DD64C7BC70F}" type="presOf" srcId="{F8B54223-7046-4F89-BB38-02E64EA18A5C}" destId="{B2D8A07F-9A55-4F4F-B14A-072A7583E618}" srcOrd="0" destOrd="0" presId="urn:microsoft.com/office/officeart/2008/layout/LinedList"/>
    <dgm:cxn modelId="{65442575-4C2C-4796-8FEF-F60713929ED2}" type="presOf" srcId="{821ABB37-64A1-42F0-B77D-F05384F085AC}" destId="{00C4C510-026A-4431-878A-BC264C53F4EC}" srcOrd="0" destOrd="0" presId="urn:microsoft.com/office/officeart/2008/layout/LinedList"/>
    <dgm:cxn modelId="{9ED55C75-553F-473E-91A6-60D0D89D5B8A}" type="presOf" srcId="{7F15DFA7-BE86-499A-A908-367F87690CE0}" destId="{E4EEF334-3EC3-4030-8DF4-239C693D6432}" srcOrd="0" destOrd="0" presId="urn:microsoft.com/office/officeart/2008/layout/LinedList"/>
    <dgm:cxn modelId="{0B08EF57-ACD8-4282-8161-71F980350BCC}" type="presOf" srcId="{74825011-8BA0-4C62-B9F7-0B84A1AED1A4}" destId="{2EA1F734-F663-4D48-9C25-1589F6B2C171}" srcOrd="0" destOrd="0" presId="urn:microsoft.com/office/officeart/2008/layout/LinedList"/>
    <dgm:cxn modelId="{0783D885-F040-4A10-83E2-E622E117EEF2}" type="presOf" srcId="{13C99626-B393-4107-B340-9A69686FE69E}" destId="{97EB72C4-AB45-42DF-B98B-1269AE3834BA}" srcOrd="0" destOrd="0" presId="urn:microsoft.com/office/officeart/2008/layout/LinedList"/>
    <dgm:cxn modelId="{AFBC298E-A443-4B01-9AB0-DAA359AB9041}" srcId="{13C99626-B393-4107-B340-9A69686FE69E}" destId="{7F15DFA7-BE86-499A-A908-367F87690CE0}" srcOrd="7" destOrd="0" parTransId="{5DE12B7D-1A3F-4116-BDA4-084E8C61679B}" sibTransId="{D4EAA38D-3964-4112-8977-E2FF88D5FCFF}"/>
    <dgm:cxn modelId="{B8C03C97-819A-423C-8E92-DB3FE8DC9FAD}" srcId="{13C99626-B393-4107-B340-9A69686FE69E}" destId="{D9D65DFD-AF75-4546-B63C-53BE18BBD7EE}" srcOrd="5" destOrd="0" parTransId="{14814719-CDA2-48AE-80CF-79CE9161EB0E}" sibTransId="{FF105EDE-050C-48D0-B47D-43B851F7472B}"/>
    <dgm:cxn modelId="{836A70A1-2A51-46A3-80D2-81CDE454ABB2}" srcId="{13C99626-B393-4107-B340-9A69686FE69E}" destId="{74825011-8BA0-4C62-B9F7-0B84A1AED1A4}" srcOrd="3" destOrd="0" parTransId="{E7D20B52-CABA-4B40-91D7-76F01823A3DA}" sibTransId="{48B2BE2D-BF65-4C1D-90DC-4969B131B741}"/>
    <dgm:cxn modelId="{7E72A8CB-C34E-43D8-A02B-9228C25AA0BF}" type="presOf" srcId="{9FE8F996-4C53-4665-B8E7-EE621F7A3B1A}" destId="{E05C8B45-992B-45D3-89A1-1E834BC946A9}" srcOrd="0" destOrd="0" presId="urn:microsoft.com/office/officeart/2008/layout/LinedList"/>
    <dgm:cxn modelId="{BF08E0E9-A1AB-446B-B807-4F1A576A3DDF}" type="presOf" srcId="{45A3A500-DCB4-474B-8FA9-01D53023FB50}" destId="{5EB6328A-2C1A-42B7-9026-D7529003882A}" srcOrd="0" destOrd="0" presId="urn:microsoft.com/office/officeart/2008/layout/LinedList"/>
    <dgm:cxn modelId="{FAEB81F8-9EFB-414C-8063-54DBBECDC782}" srcId="{13C99626-B393-4107-B340-9A69686FE69E}" destId="{821ABB37-64A1-42F0-B77D-F05384F085AC}" srcOrd="0" destOrd="0" parTransId="{7E1A5B6F-7765-42BA-9BDD-7D1C380D3759}" sibTransId="{F78C2A8C-F354-49AF-8CF9-3C3ED541BF6A}"/>
    <dgm:cxn modelId="{3B2A06FB-7EBC-4942-9E6E-3F717E5F4BDB}" srcId="{13C99626-B393-4107-B340-9A69686FE69E}" destId="{45A3A500-DCB4-474B-8FA9-01D53023FB50}" srcOrd="2" destOrd="0" parTransId="{EEC402F6-0DC6-4E62-B375-4099DE70A5EB}" sibTransId="{18F3C5E2-2094-4E8B-A3CD-949D49C1022B}"/>
    <dgm:cxn modelId="{6DC0F373-CFAB-4102-AEF8-765706D479AF}" type="presParOf" srcId="{97EB72C4-AB45-42DF-B98B-1269AE3834BA}" destId="{E4E8C3EB-DAE0-407B-9E2A-B930A1746DD9}" srcOrd="0" destOrd="0" presId="urn:microsoft.com/office/officeart/2008/layout/LinedList"/>
    <dgm:cxn modelId="{8FBAB1F6-944E-4922-9507-2B4CB0E6F43E}" type="presParOf" srcId="{97EB72C4-AB45-42DF-B98B-1269AE3834BA}" destId="{5D6E11C5-7F29-4927-8038-E52FF229F371}" srcOrd="1" destOrd="0" presId="urn:microsoft.com/office/officeart/2008/layout/LinedList"/>
    <dgm:cxn modelId="{300AD267-83AC-44AD-9AFC-2E2941213A31}" type="presParOf" srcId="{5D6E11C5-7F29-4927-8038-E52FF229F371}" destId="{00C4C510-026A-4431-878A-BC264C53F4EC}" srcOrd="0" destOrd="0" presId="urn:microsoft.com/office/officeart/2008/layout/LinedList"/>
    <dgm:cxn modelId="{40A70227-A799-46A9-A8D4-653907AD507A}" type="presParOf" srcId="{5D6E11C5-7F29-4927-8038-E52FF229F371}" destId="{E59754D4-1BD5-449E-993F-3650EF9ECDDE}" srcOrd="1" destOrd="0" presId="urn:microsoft.com/office/officeart/2008/layout/LinedList"/>
    <dgm:cxn modelId="{B10079A6-D79D-4FF0-BBC5-E45C1D6AE039}" type="presParOf" srcId="{97EB72C4-AB45-42DF-B98B-1269AE3834BA}" destId="{6BF3EF9B-67AB-4E22-AAA4-C90401D7C1AE}" srcOrd="2" destOrd="0" presId="urn:microsoft.com/office/officeart/2008/layout/LinedList"/>
    <dgm:cxn modelId="{61D67D56-F196-48F0-9968-93617474B0AA}" type="presParOf" srcId="{97EB72C4-AB45-42DF-B98B-1269AE3834BA}" destId="{D453DBE8-E975-43BB-8A82-5974000D52CE}" srcOrd="3" destOrd="0" presId="urn:microsoft.com/office/officeart/2008/layout/LinedList"/>
    <dgm:cxn modelId="{43E044E9-B198-4B8B-B658-8B4EC9752A18}" type="presParOf" srcId="{D453DBE8-E975-43BB-8A82-5974000D52CE}" destId="{B2D8A07F-9A55-4F4F-B14A-072A7583E618}" srcOrd="0" destOrd="0" presId="urn:microsoft.com/office/officeart/2008/layout/LinedList"/>
    <dgm:cxn modelId="{07D8E4E9-9383-46B4-BD17-25E4CA19F603}" type="presParOf" srcId="{D453DBE8-E975-43BB-8A82-5974000D52CE}" destId="{4D21E7F8-64A7-48C4-B1C9-6088CFA354A1}" srcOrd="1" destOrd="0" presId="urn:microsoft.com/office/officeart/2008/layout/LinedList"/>
    <dgm:cxn modelId="{7F086702-E753-4F31-B122-69A863F2736E}" type="presParOf" srcId="{97EB72C4-AB45-42DF-B98B-1269AE3834BA}" destId="{17D8F2D6-2096-4749-83CC-EDA0167F6759}" srcOrd="4" destOrd="0" presId="urn:microsoft.com/office/officeart/2008/layout/LinedList"/>
    <dgm:cxn modelId="{5F453029-610E-46DF-B419-9070810BFD56}" type="presParOf" srcId="{97EB72C4-AB45-42DF-B98B-1269AE3834BA}" destId="{4AD5D42B-432B-4DDA-BDA7-391D29369EC0}" srcOrd="5" destOrd="0" presId="urn:microsoft.com/office/officeart/2008/layout/LinedList"/>
    <dgm:cxn modelId="{60D46639-5490-44B8-8B1C-8E14DA337F0E}" type="presParOf" srcId="{4AD5D42B-432B-4DDA-BDA7-391D29369EC0}" destId="{5EB6328A-2C1A-42B7-9026-D7529003882A}" srcOrd="0" destOrd="0" presId="urn:microsoft.com/office/officeart/2008/layout/LinedList"/>
    <dgm:cxn modelId="{343C9A46-74AC-4716-AFA6-C8C95D0A1155}" type="presParOf" srcId="{4AD5D42B-432B-4DDA-BDA7-391D29369EC0}" destId="{F727950C-21CB-4D7D-9F79-7A18D7DE408B}" srcOrd="1" destOrd="0" presId="urn:microsoft.com/office/officeart/2008/layout/LinedList"/>
    <dgm:cxn modelId="{19B1B7B8-4239-49EB-97ED-F89B09927281}" type="presParOf" srcId="{97EB72C4-AB45-42DF-B98B-1269AE3834BA}" destId="{B2A18018-F83E-45FF-9CB5-C97EC07A1720}" srcOrd="6" destOrd="0" presId="urn:microsoft.com/office/officeart/2008/layout/LinedList"/>
    <dgm:cxn modelId="{0F441F09-8376-48FC-A3D5-6C7B493FC8EB}" type="presParOf" srcId="{97EB72C4-AB45-42DF-B98B-1269AE3834BA}" destId="{1A09D78E-101A-49EE-8BD6-0AA3FFBA4B61}" srcOrd="7" destOrd="0" presId="urn:microsoft.com/office/officeart/2008/layout/LinedList"/>
    <dgm:cxn modelId="{E86B5D19-84BC-41EC-9286-5C7673F68A05}" type="presParOf" srcId="{1A09D78E-101A-49EE-8BD6-0AA3FFBA4B61}" destId="{2EA1F734-F663-4D48-9C25-1589F6B2C171}" srcOrd="0" destOrd="0" presId="urn:microsoft.com/office/officeart/2008/layout/LinedList"/>
    <dgm:cxn modelId="{71379C81-F395-47EF-BC4D-C89DE4575FA3}" type="presParOf" srcId="{1A09D78E-101A-49EE-8BD6-0AA3FFBA4B61}" destId="{0A4C4624-5318-4733-A0AA-D5302F5965D4}" srcOrd="1" destOrd="0" presId="urn:microsoft.com/office/officeart/2008/layout/LinedList"/>
    <dgm:cxn modelId="{83ECDB46-F0B3-499B-87FB-F8FBF35FD2A5}" type="presParOf" srcId="{97EB72C4-AB45-42DF-B98B-1269AE3834BA}" destId="{62B293DB-B512-4937-BE63-205825A4EDA9}" srcOrd="8" destOrd="0" presId="urn:microsoft.com/office/officeart/2008/layout/LinedList"/>
    <dgm:cxn modelId="{8FE5EB2B-DEAC-4E3D-A290-90F01FD50ECD}" type="presParOf" srcId="{97EB72C4-AB45-42DF-B98B-1269AE3834BA}" destId="{227DB4B5-EB81-4E09-8528-D7F6834250D2}" srcOrd="9" destOrd="0" presId="urn:microsoft.com/office/officeart/2008/layout/LinedList"/>
    <dgm:cxn modelId="{65E479B6-6907-4B23-90B7-4DAC4909BCF2}" type="presParOf" srcId="{227DB4B5-EB81-4E09-8528-D7F6834250D2}" destId="{66002116-82A7-4FED-A73F-6466351EDFE1}" srcOrd="0" destOrd="0" presId="urn:microsoft.com/office/officeart/2008/layout/LinedList"/>
    <dgm:cxn modelId="{55DA0CE4-10F1-4FD9-B0CF-D04E21F6C9B8}" type="presParOf" srcId="{227DB4B5-EB81-4E09-8528-D7F6834250D2}" destId="{C65B27F8-3043-4269-9FBC-707DBE687BA2}" srcOrd="1" destOrd="0" presId="urn:microsoft.com/office/officeart/2008/layout/LinedList"/>
    <dgm:cxn modelId="{01E34566-C292-4B87-B1AD-9E48AC62AB8C}" type="presParOf" srcId="{97EB72C4-AB45-42DF-B98B-1269AE3834BA}" destId="{6A1E7EC1-7BE5-40B1-A4B9-34B3B6B67A2E}" srcOrd="10" destOrd="0" presId="urn:microsoft.com/office/officeart/2008/layout/LinedList"/>
    <dgm:cxn modelId="{06186BF4-5BC4-463A-9C31-6C0257A4BF3C}" type="presParOf" srcId="{97EB72C4-AB45-42DF-B98B-1269AE3834BA}" destId="{CEDF40F2-8713-43EC-B6C2-84E50C125FAC}" srcOrd="11" destOrd="0" presId="urn:microsoft.com/office/officeart/2008/layout/LinedList"/>
    <dgm:cxn modelId="{9653057F-DF7E-4F34-B30C-1AAFC004009C}" type="presParOf" srcId="{CEDF40F2-8713-43EC-B6C2-84E50C125FAC}" destId="{876E32D0-17D0-4254-937A-D2AA78FE15FF}" srcOrd="0" destOrd="0" presId="urn:microsoft.com/office/officeart/2008/layout/LinedList"/>
    <dgm:cxn modelId="{E331739B-F585-49AB-AA99-2BB25A642B8F}" type="presParOf" srcId="{CEDF40F2-8713-43EC-B6C2-84E50C125FAC}" destId="{78D75CBC-0594-457B-A30C-95A0B2DFF6CB}" srcOrd="1" destOrd="0" presId="urn:microsoft.com/office/officeart/2008/layout/LinedList"/>
    <dgm:cxn modelId="{9219C9AE-9729-4DC9-9D43-A22BDE1D8BD9}" type="presParOf" srcId="{97EB72C4-AB45-42DF-B98B-1269AE3834BA}" destId="{1620B8E6-AFDB-418E-8935-7C0356D12F6F}" srcOrd="12" destOrd="0" presId="urn:microsoft.com/office/officeart/2008/layout/LinedList"/>
    <dgm:cxn modelId="{85059BC8-BE0F-47FF-B3A3-3E0CCA68F9B4}" type="presParOf" srcId="{97EB72C4-AB45-42DF-B98B-1269AE3834BA}" destId="{AFEC9610-F13A-4289-AE47-866F2F6FC7FC}" srcOrd="13" destOrd="0" presId="urn:microsoft.com/office/officeart/2008/layout/LinedList"/>
    <dgm:cxn modelId="{59FD9C63-A032-4AEE-871B-D560CE4B61D0}" type="presParOf" srcId="{AFEC9610-F13A-4289-AE47-866F2F6FC7FC}" destId="{E05C8B45-992B-45D3-89A1-1E834BC946A9}" srcOrd="0" destOrd="0" presId="urn:microsoft.com/office/officeart/2008/layout/LinedList"/>
    <dgm:cxn modelId="{D4647EAD-EEE3-481C-AB86-4A396FAF9DA4}" type="presParOf" srcId="{AFEC9610-F13A-4289-AE47-866F2F6FC7FC}" destId="{44608022-9F34-4504-9F2E-03B236E3BB70}" srcOrd="1" destOrd="0" presId="urn:microsoft.com/office/officeart/2008/layout/LinedList"/>
    <dgm:cxn modelId="{61A81047-D19F-4427-9CBF-E55B70987979}" type="presParOf" srcId="{97EB72C4-AB45-42DF-B98B-1269AE3834BA}" destId="{A0178261-A2D5-4BA9-843A-47D9BCB3A905}" srcOrd="14" destOrd="0" presId="urn:microsoft.com/office/officeart/2008/layout/LinedList"/>
    <dgm:cxn modelId="{AB157CC4-AF9B-4800-806C-F94AA6558075}" type="presParOf" srcId="{97EB72C4-AB45-42DF-B98B-1269AE3834BA}" destId="{3FB32989-D34C-46FC-9045-6B613E476CCD}" srcOrd="15" destOrd="0" presId="urn:microsoft.com/office/officeart/2008/layout/LinedList"/>
    <dgm:cxn modelId="{6A180F67-5B61-4DB6-A391-EBF13E8C4173}" type="presParOf" srcId="{3FB32989-D34C-46FC-9045-6B613E476CCD}" destId="{E4EEF334-3EC3-4030-8DF4-239C693D6432}" srcOrd="0" destOrd="0" presId="urn:microsoft.com/office/officeart/2008/layout/LinedList"/>
    <dgm:cxn modelId="{B5A7F740-D086-4BD0-B73C-BA1154C59C25}" type="presParOf" srcId="{3FB32989-D34C-46FC-9045-6B613E476CCD}" destId="{74C6FCBB-8304-4ADB-B05E-FCF837FF20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8C3EB-DAE0-407B-9E2A-B930A1746DD9}">
      <dsp:nvSpPr>
        <dsp:cNvPr id="0" name=""/>
        <dsp:cNvSpPr/>
      </dsp:nvSpPr>
      <dsp:spPr>
        <a:xfrm>
          <a:off x="0" y="0"/>
          <a:ext cx="638825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C4C510-026A-4431-878A-BC264C53F4EC}">
      <dsp:nvSpPr>
        <dsp:cNvPr id="0" name=""/>
        <dsp:cNvSpPr/>
      </dsp:nvSpPr>
      <dsp:spPr>
        <a:xfrm>
          <a:off x="0" y="0"/>
          <a:ext cx="6388259" cy="470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B050"/>
              </a:solidFill>
            </a:rPr>
            <a:t>Main Thread:</a:t>
          </a:r>
        </a:p>
      </dsp:txBody>
      <dsp:txXfrm>
        <a:off x="0" y="0"/>
        <a:ext cx="6388259" cy="470111"/>
      </dsp:txXfrm>
    </dsp:sp>
    <dsp:sp modelId="{6BF3EF9B-67AB-4E22-AAA4-C90401D7C1AE}">
      <dsp:nvSpPr>
        <dsp:cNvPr id="0" name=""/>
        <dsp:cNvSpPr/>
      </dsp:nvSpPr>
      <dsp:spPr>
        <a:xfrm>
          <a:off x="0" y="470111"/>
          <a:ext cx="638825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2D8A07F-9A55-4F4F-B14A-072A7583E618}">
      <dsp:nvSpPr>
        <dsp:cNvPr id="0" name=""/>
        <dsp:cNvSpPr/>
      </dsp:nvSpPr>
      <dsp:spPr>
        <a:xfrm>
          <a:off x="0" y="470111"/>
          <a:ext cx="6388259" cy="470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* Store all templates in a list, convert them to gray scales</a:t>
          </a:r>
        </a:p>
      </dsp:txBody>
      <dsp:txXfrm>
        <a:off x="0" y="470111"/>
        <a:ext cx="6388259" cy="470111"/>
      </dsp:txXfrm>
    </dsp:sp>
    <dsp:sp modelId="{17D8F2D6-2096-4749-83CC-EDA0167F6759}">
      <dsp:nvSpPr>
        <dsp:cNvPr id="0" name=""/>
        <dsp:cNvSpPr/>
      </dsp:nvSpPr>
      <dsp:spPr>
        <a:xfrm>
          <a:off x="0" y="940222"/>
          <a:ext cx="638825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B6328A-2C1A-42B7-9026-D7529003882A}">
      <dsp:nvSpPr>
        <dsp:cNvPr id="0" name=""/>
        <dsp:cNvSpPr/>
      </dsp:nvSpPr>
      <dsp:spPr>
        <a:xfrm>
          <a:off x="0" y="940222"/>
          <a:ext cx="6388259" cy="470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* Fetch the latest frame</a:t>
          </a:r>
        </a:p>
      </dsp:txBody>
      <dsp:txXfrm>
        <a:off x="0" y="940222"/>
        <a:ext cx="6388259" cy="470111"/>
      </dsp:txXfrm>
    </dsp:sp>
    <dsp:sp modelId="{B2A18018-F83E-45FF-9CB5-C97EC07A1720}">
      <dsp:nvSpPr>
        <dsp:cNvPr id="0" name=""/>
        <dsp:cNvSpPr/>
      </dsp:nvSpPr>
      <dsp:spPr>
        <a:xfrm>
          <a:off x="0" y="1410334"/>
          <a:ext cx="638825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EA1F734-F663-4D48-9C25-1589F6B2C171}">
      <dsp:nvSpPr>
        <dsp:cNvPr id="0" name=""/>
        <dsp:cNvSpPr/>
      </dsp:nvSpPr>
      <dsp:spPr>
        <a:xfrm>
          <a:off x="0" y="1410334"/>
          <a:ext cx="6388259" cy="470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* Loop over all templates to see if there is a match of any of them</a:t>
          </a:r>
        </a:p>
      </dsp:txBody>
      <dsp:txXfrm>
        <a:off x="0" y="1410334"/>
        <a:ext cx="6388259" cy="470111"/>
      </dsp:txXfrm>
    </dsp:sp>
    <dsp:sp modelId="{62B293DB-B512-4937-BE63-205825A4EDA9}">
      <dsp:nvSpPr>
        <dsp:cNvPr id="0" name=""/>
        <dsp:cNvSpPr/>
      </dsp:nvSpPr>
      <dsp:spPr>
        <a:xfrm>
          <a:off x="0" y="1880445"/>
          <a:ext cx="638825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002116-82A7-4FED-A73F-6466351EDFE1}">
      <dsp:nvSpPr>
        <dsp:cNvPr id="0" name=""/>
        <dsp:cNvSpPr/>
      </dsp:nvSpPr>
      <dsp:spPr>
        <a:xfrm>
          <a:off x="0" y="1880445"/>
          <a:ext cx="6388259" cy="470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* Send signal through USB port to the microcontroller</a:t>
          </a:r>
        </a:p>
      </dsp:txBody>
      <dsp:txXfrm>
        <a:off x="0" y="1880445"/>
        <a:ext cx="6388259" cy="470111"/>
      </dsp:txXfrm>
    </dsp:sp>
    <dsp:sp modelId="{6A1E7EC1-7BE5-40B1-A4B9-34B3B6B67A2E}">
      <dsp:nvSpPr>
        <dsp:cNvPr id="0" name=""/>
        <dsp:cNvSpPr/>
      </dsp:nvSpPr>
      <dsp:spPr>
        <a:xfrm>
          <a:off x="0" y="2350556"/>
          <a:ext cx="638825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76E32D0-17D0-4254-937A-D2AA78FE15FF}">
      <dsp:nvSpPr>
        <dsp:cNvPr id="0" name=""/>
        <dsp:cNvSpPr/>
      </dsp:nvSpPr>
      <dsp:spPr>
        <a:xfrm>
          <a:off x="0" y="2350556"/>
          <a:ext cx="6388259" cy="470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* Go to step2</a:t>
          </a:r>
        </a:p>
      </dsp:txBody>
      <dsp:txXfrm>
        <a:off x="0" y="2350556"/>
        <a:ext cx="6388259" cy="470111"/>
      </dsp:txXfrm>
    </dsp:sp>
    <dsp:sp modelId="{1620B8E6-AFDB-418E-8935-7C0356D12F6F}">
      <dsp:nvSpPr>
        <dsp:cNvPr id="0" name=""/>
        <dsp:cNvSpPr/>
      </dsp:nvSpPr>
      <dsp:spPr>
        <a:xfrm>
          <a:off x="0" y="2820668"/>
          <a:ext cx="638825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5C8B45-992B-45D3-89A1-1E834BC946A9}">
      <dsp:nvSpPr>
        <dsp:cNvPr id="0" name=""/>
        <dsp:cNvSpPr/>
      </dsp:nvSpPr>
      <dsp:spPr>
        <a:xfrm>
          <a:off x="0" y="2820668"/>
          <a:ext cx="6388259" cy="470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B050"/>
              </a:solidFill>
            </a:rPr>
            <a:t>Camera Thread: </a:t>
          </a:r>
        </a:p>
      </dsp:txBody>
      <dsp:txXfrm>
        <a:off x="0" y="2820668"/>
        <a:ext cx="6388259" cy="470111"/>
      </dsp:txXfrm>
    </dsp:sp>
    <dsp:sp modelId="{A0178261-A2D5-4BA9-843A-47D9BCB3A905}">
      <dsp:nvSpPr>
        <dsp:cNvPr id="0" name=""/>
        <dsp:cNvSpPr/>
      </dsp:nvSpPr>
      <dsp:spPr>
        <a:xfrm>
          <a:off x="0" y="3290779"/>
          <a:ext cx="638825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EEF334-3EC3-4030-8DF4-239C693D6432}">
      <dsp:nvSpPr>
        <dsp:cNvPr id="0" name=""/>
        <dsp:cNvSpPr/>
      </dsp:nvSpPr>
      <dsp:spPr>
        <a:xfrm>
          <a:off x="0" y="3290779"/>
          <a:ext cx="6388259" cy="470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* Fetch the latest frame and store into a shared variable</a:t>
          </a:r>
        </a:p>
      </dsp:txBody>
      <dsp:txXfrm>
        <a:off x="0" y="3290779"/>
        <a:ext cx="6388259" cy="470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6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3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4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5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7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35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0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00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2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0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00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16" r:id="rId6"/>
    <p:sldLayoutId id="2147483812" r:id="rId7"/>
    <p:sldLayoutId id="2147483813" r:id="rId8"/>
    <p:sldLayoutId id="2147483814" r:id="rId9"/>
    <p:sldLayoutId id="2147483815" r:id="rId10"/>
    <p:sldLayoutId id="214748381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440AD-EEA7-4322-940B-9385FABEF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0689A-880A-4F99-A1E3-5FD721041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Autobraking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AB44B-064F-4047-9EDA-9E28CDA7C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/>
              <a:t>Team 50 </a:t>
            </a:r>
          </a:p>
          <a:p>
            <a:pPr>
              <a:lnSpc>
                <a:spcPct val="100000"/>
              </a:lnSpc>
            </a:pPr>
            <a:r>
              <a:rPr lang="en-US" sz="1100"/>
              <a:t>Taiqing Ling, Gary Gong, Weichen Qi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2134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5DDF4-CABF-409B-A5E7-5B12D616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Schematics: Button, </a:t>
            </a:r>
            <a:r>
              <a:rPr lang="en-US" dirty="0" err="1">
                <a:solidFill>
                  <a:srgbClr val="FFFFFF"/>
                </a:solidFill>
              </a:rPr>
              <a:t>Mosfet</a:t>
            </a:r>
            <a:r>
              <a:rPr lang="en-US" dirty="0">
                <a:solidFill>
                  <a:srgbClr val="FFFFFF"/>
                </a:solidFill>
              </a:rPr>
              <a:t>, Electromagnet, and Hall Effect Sensor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1D289-ECCC-4A21-9846-1A07586DC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777" y="2674938"/>
            <a:ext cx="9484771" cy="319405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B834327-03F1-4931-8261-971373A5A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777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E77DC-2DB4-4B5F-8269-71336DA9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Schematics: XBEE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7F596-0340-46FF-AAED-18670CBAF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63" y="640080"/>
            <a:ext cx="538521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3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1D3E1-DF7A-4831-A01F-A5FE3FA2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Schematics: Buzzer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435BB-FDB8-43C3-8EB3-68908BBC8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9711" y="2935775"/>
            <a:ext cx="5712903" cy="2105637"/>
          </a:xfrm>
        </p:spPr>
      </p:pic>
    </p:spTree>
    <p:extLst>
      <p:ext uri="{BB962C8B-B14F-4D97-AF65-F5344CB8AC3E}">
        <p14:creationId xmlns:p14="http://schemas.microsoft.com/office/powerpoint/2010/main" val="370675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80DBF-B3FB-4B73-9053-4BAB68F0C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PCB Layout1: </a:t>
            </a:r>
            <a:br>
              <a:rPr lang="en-US" sz="4000"/>
            </a:br>
            <a:endParaRPr lang="en-US" sz="40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B631957-DE0B-47F9-BABD-663C901A8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Microcontroller PCB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551A7D-0A92-489F-B9A9-CEE3B2528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594" y="643466"/>
            <a:ext cx="5332265" cy="522562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144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A9E3D-FE63-4189-B809-200230CEE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PCB Layout2: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86DC67-57E4-4270-9C41-0FAB3C344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Helmet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7DF518-1233-45F4-898E-AFBA381B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653" y="643466"/>
            <a:ext cx="5252147" cy="52256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5868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A2F9D-7A40-4F74-9261-AF7A2A2B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Template Match</a:t>
            </a: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9121E-D1BF-444B-BD81-9319B980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* Determine if there is a region in the image that looks like the template.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0" name="Picture 9" descr="A stop sign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id="{188657C8-341F-4CBC-9A8A-5D590B43D7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1" r="1736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A8C8CE-597A-4709-BA72-21F59FF8CF6A}"/>
              </a:ext>
            </a:extLst>
          </p:cNvPr>
          <p:cNvSpPr/>
          <p:nvPr/>
        </p:nvSpPr>
        <p:spPr>
          <a:xfrm>
            <a:off x="10187093" y="711200"/>
            <a:ext cx="1158240" cy="59605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text, red, close&#10;&#10;Description automatically generated">
            <a:extLst>
              <a:ext uri="{FF2B5EF4-FFF2-40B4-BE49-F238E27FC236}">
                <a16:creationId xmlns:a16="http://schemas.microsoft.com/office/drawing/2014/main" id="{A40F4FD9-299E-4F9E-A8AF-22BBA256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6" y="3779491"/>
            <a:ext cx="1318374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89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F48CF-2A3A-4FC5-A4C9-580EA6BF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 by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0DA62-B72D-44B7-A472-9DB679CE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816" y="1992346"/>
            <a:ext cx="10058400" cy="3760891"/>
          </a:xfrm>
        </p:spPr>
        <p:txBody>
          <a:bodyPr/>
          <a:lstStyle/>
          <a:p>
            <a:r>
              <a:rPr lang="en-US" dirty="0"/>
              <a:t>Minimize the difference between raw image and template</a:t>
            </a:r>
          </a:p>
          <a:p>
            <a:r>
              <a:rPr lang="en-US" dirty="0"/>
              <a:t>= Maximize the correlation </a:t>
            </a:r>
          </a:p>
          <a:p>
            <a:r>
              <a:rPr lang="en-US" dirty="0"/>
              <a:t>Correlation coefficient: a measurement of relationship between 2 variables</a:t>
            </a:r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067E68A-76F4-42C4-BE53-0686F2E23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16" y="4005800"/>
            <a:ext cx="4808637" cy="784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DB5B4-0755-4778-AD43-A6B6A7812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16" y="4738424"/>
            <a:ext cx="7742591" cy="6553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F80F58-C821-4A95-BCF7-65A6B032873C}"/>
              </a:ext>
            </a:extLst>
          </p:cNvPr>
          <p:cNvSpPr/>
          <p:nvPr/>
        </p:nvSpPr>
        <p:spPr>
          <a:xfrm>
            <a:off x="6293567" y="4467013"/>
            <a:ext cx="2643840" cy="12124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7750578-3DEE-414B-B213-43A32E6B7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16" y="3918980"/>
            <a:ext cx="4808637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55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7C36-15D4-49CD-9442-2609F4457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outputs</a:t>
            </a:r>
          </a:p>
        </p:txBody>
      </p:sp>
      <p:pic>
        <p:nvPicPr>
          <p:cNvPr id="5" name="Picture 4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87AD684C-5510-4FCF-BBD1-F3CFF9A41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8" y="2068712"/>
            <a:ext cx="4724809" cy="2720576"/>
          </a:xfrm>
          <a:prstGeom prst="rect">
            <a:avLst/>
          </a:prstGeom>
        </p:spPr>
      </p:pic>
      <p:pic>
        <p:nvPicPr>
          <p:cNvPr id="7" name="Picture 6" descr="A group of cars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B3FA2B56-FCFC-4E5A-8965-E7A55C1F7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37" y="2068711"/>
            <a:ext cx="4826630" cy="271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28CFE-C210-42FF-849B-4205FED58B5F}"/>
              </a:ext>
            </a:extLst>
          </p:cNvPr>
          <p:cNvSpPr txBox="1"/>
          <p:nvPr/>
        </p:nvSpPr>
        <p:spPr>
          <a:xfrm>
            <a:off x="1249680" y="4882896"/>
            <a:ext cx="367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the correlation matrix to 0~255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78B08-A98D-4B1C-BBBD-FD42235DB30B}"/>
              </a:ext>
            </a:extLst>
          </p:cNvPr>
          <p:cNvSpPr txBox="1"/>
          <p:nvPr/>
        </p:nvSpPr>
        <p:spPr>
          <a:xfrm>
            <a:off x="7626096" y="4882896"/>
            <a:ext cx="129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result</a:t>
            </a:r>
          </a:p>
        </p:txBody>
      </p:sp>
    </p:spTree>
    <p:extLst>
      <p:ext uri="{BB962C8B-B14F-4D97-AF65-F5344CB8AC3E}">
        <p14:creationId xmlns:p14="http://schemas.microsoft.com/office/powerpoint/2010/main" val="423788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0B51F-0B20-41AE-B7AA-1C0F62F91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gray scaled?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D357F-5A76-4A23-A5F0-ED609179293D}"/>
              </a:ext>
            </a:extLst>
          </p:cNvPr>
          <p:cNvSpPr/>
          <p:nvPr/>
        </p:nvSpPr>
        <p:spPr>
          <a:xfrm>
            <a:off x="1191768" y="2249424"/>
            <a:ext cx="2761488" cy="28224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9F9A1-1EB2-4B45-8BB1-A9D76BAEB341}"/>
              </a:ext>
            </a:extLst>
          </p:cNvPr>
          <p:cNvSpPr/>
          <p:nvPr/>
        </p:nvSpPr>
        <p:spPr>
          <a:xfrm>
            <a:off x="1344168" y="2401824"/>
            <a:ext cx="2761488" cy="282244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63B3B9-D4D5-4DDB-9E31-3DB143AF37BF}"/>
              </a:ext>
            </a:extLst>
          </p:cNvPr>
          <p:cNvSpPr/>
          <p:nvPr/>
        </p:nvSpPr>
        <p:spPr>
          <a:xfrm>
            <a:off x="1496568" y="2554224"/>
            <a:ext cx="2761488" cy="28224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56ED033-47F0-4A11-879C-E901D6CE11FF}"/>
              </a:ext>
            </a:extLst>
          </p:cNvPr>
          <p:cNvSpPr/>
          <p:nvPr/>
        </p:nvSpPr>
        <p:spPr>
          <a:xfrm>
            <a:off x="4541520" y="3791712"/>
            <a:ext cx="1207008" cy="2682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374CD-178D-48B7-BC31-66CCE414D0D2}"/>
              </a:ext>
            </a:extLst>
          </p:cNvPr>
          <p:cNvSpPr/>
          <p:nvPr/>
        </p:nvSpPr>
        <p:spPr>
          <a:xfrm>
            <a:off x="6269736" y="2554224"/>
            <a:ext cx="2761488" cy="28224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8B206-26D8-44EB-86C7-5014D8A441CD}"/>
              </a:ext>
            </a:extLst>
          </p:cNvPr>
          <p:cNvSpPr txBox="1"/>
          <p:nvPr/>
        </p:nvSpPr>
        <p:spPr>
          <a:xfrm>
            <a:off x="2377440" y="5476732"/>
            <a:ext cx="623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 (dim=3)                       </a:t>
            </a:r>
            <a:r>
              <a:rPr lang="en-US" dirty="0">
                <a:sym typeface="Wingdings" panose="05000000000000000000" pitchFamily="2" charset="2"/>
              </a:rPr>
              <a:t>                      Illuminance(dim=1)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74CC3B-2A17-4E69-A0EB-2923FA1BD8A1}"/>
              </a:ext>
            </a:extLst>
          </p:cNvPr>
          <p:cNvSpPr txBox="1"/>
          <p:nvPr/>
        </p:nvSpPr>
        <p:spPr>
          <a:xfrm>
            <a:off x="4599432" y="4352544"/>
            <a:ext cx="132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Triple speed</a:t>
            </a:r>
          </a:p>
        </p:txBody>
      </p:sp>
    </p:spTree>
    <p:extLst>
      <p:ext uri="{BB962C8B-B14F-4D97-AF65-F5344CB8AC3E}">
        <p14:creationId xmlns:p14="http://schemas.microsoft.com/office/powerpoint/2010/main" val="2601956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BDF9E-CCE5-4459-B9E3-EDB30E05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Code logic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FA2AF81-CC4E-40E3-8E23-47315470E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57" y="810808"/>
            <a:ext cx="6516475" cy="76568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36E386-C2CF-4E59-AF56-034C0F7072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694079"/>
              </p:ext>
            </p:extLst>
          </p:nvPr>
        </p:nvGraphicFramePr>
        <p:xfrm>
          <a:off x="4706460" y="2108201"/>
          <a:ext cx="638826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764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AA82A-52FA-4680-9FA9-7BB87AFD4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What is Autobraking System?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66F98B-F40D-4B09-A00D-C513D504A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Autobraking System is a system that we will install on the bicycle to automatically detect stop sign and help rider to apply braking mechanism. </a:t>
            </a:r>
          </a:p>
          <a:p>
            <a:r>
              <a:rPr lang="en-US" sz="2400" dirty="0"/>
              <a:t>Basic components: </a:t>
            </a:r>
          </a:p>
          <a:p>
            <a:pPr lvl="1"/>
            <a:r>
              <a:rPr lang="en-US" sz="2400" dirty="0"/>
              <a:t>Camera (Capture STOP signs)</a:t>
            </a:r>
          </a:p>
          <a:p>
            <a:pPr lvl="1"/>
            <a:r>
              <a:rPr lang="en-US" sz="2400" dirty="0"/>
              <a:t>Raspberry pi (Template matching code)</a:t>
            </a:r>
          </a:p>
          <a:p>
            <a:pPr lvl="1"/>
            <a:r>
              <a:rPr lang="en-US" sz="2400" dirty="0"/>
              <a:t>Helmet Buzzer (Alerting)</a:t>
            </a:r>
          </a:p>
          <a:p>
            <a:pPr lvl="1"/>
            <a:r>
              <a:rPr lang="en-US" sz="2400" dirty="0"/>
              <a:t>Circuit Microcontroller</a:t>
            </a:r>
          </a:p>
          <a:p>
            <a:pPr lvl="1"/>
            <a:r>
              <a:rPr lang="en-US" sz="2400" dirty="0"/>
              <a:t>Electromagnet (Braking Mechanism)</a:t>
            </a:r>
          </a:p>
          <a:p>
            <a:pPr lvl="1"/>
            <a:r>
              <a:rPr lang="en-US" sz="2400" dirty="0"/>
              <a:t>Hall Effect Sensor (Measuring speed)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9977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77DD5-4444-4647-BA49-D6BFD3D2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047" y="643466"/>
            <a:ext cx="2771273" cy="5470463"/>
          </a:xfrm>
        </p:spPr>
        <p:txBody>
          <a:bodyPr anchor="ctr">
            <a:normAutofit/>
          </a:bodyPr>
          <a:lstStyle/>
          <a:p>
            <a:r>
              <a:rPr lang="en-US" sz="3600"/>
              <a:t>Performance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6C3E53F-D5B6-4E16-8DCF-8A5E19B7E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565" y="643466"/>
            <a:ext cx="6818427" cy="5470462"/>
          </a:xfrm>
        </p:spPr>
        <p:txBody>
          <a:bodyPr anchor="ctr">
            <a:normAutofit/>
          </a:bodyPr>
          <a:lstStyle/>
          <a:p>
            <a:r>
              <a:rPr lang="en-US"/>
              <a:t>* threshold correlation = 0.58</a:t>
            </a:r>
          </a:p>
          <a:p>
            <a:r>
              <a:rPr lang="en-US"/>
              <a:t>* running time on computer: 0.03~0.24s (480p)</a:t>
            </a:r>
          </a:p>
          <a:p>
            <a:r>
              <a:rPr lang="en-US"/>
              <a:t>* running time on Raspberry Pi (2GB): 0.3s (150x200)</a:t>
            </a:r>
          </a:p>
          <a:p>
            <a:r>
              <a:rPr lang="en-US"/>
              <a:t>* false positive: 0%</a:t>
            </a:r>
          </a:p>
          <a:p>
            <a:r>
              <a:rPr lang="en-US"/>
              <a:t>* maximum detection distance: 17m</a:t>
            </a:r>
          </a:p>
        </p:txBody>
      </p:sp>
    </p:spTree>
    <p:extLst>
      <p:ext uri="{BB962C8B-B14F-4D97-AF65-F5344CB8AC3E}">
        <p14:creationId xmlns:p14="http://schemas.microsoft.com/office/powerpoint/2010/main" val="3096174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639E-85CE-4965-837B-F3BE99C5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Demo</a:t>
            </a:r>
          </a:p>
        </p:txBody>
      </p:sp>
      <p:pic>
        <p:nvPicPr>
          <p:cNvPr id="4" name="Mockdemo">
            <a:hlinkClick r:id="" action="ppaction://media"/>
            <a:extLst>
              <a:ext uri="{FF2B5EF4-FFF2-40B4-BE49-F238E27FC236}">
                <a16:creationId xmlns:a16="http://schemas.microsoft.com/office/drawing/2014/main" id="{CDE64DD7-B092-41AA-B7CB-7B84F4AC4A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6700" y="2108200"/>
            <a:ext cx="6637338" cy="3760788"/>
          </a:xfrm>
        </p:spPr>
      </p:pic>
    </p:spTree>
    <p:extLst>
      <p:ext uri="{BB962C8B-B14F-4D97-AF65-F5344CB8AC3E}">
        <p14:creationId xmlns:p14="http://schemas.microsoft.com/office/powerpoint/2010/main" val="27344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42E6-75B0-40E9-971F-8A0C7192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Project Components: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1BDAD-7EBA-4187-9BB5-7EB0A0786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876" y="2378444"/>
            <a:ext cx="4454551" cy="246488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272035-C9C1-4DFE-8662-86685B0D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575" y="2378444"/>
            <a:ext cx="4258098" cy="24648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A774D8-FA59-4533-996F-B92942CD4D85}"/>
              </a:ext>
            </a:extLst>
          </p:cNvPr>
          <p:cNvSpPr txBox="1"/>
          <p:nvPr/>
        </p:nvSpPr>
        <p:spPr>
          <a:xfrm>
            <a:off x="1329876" y="4980432"/>
            <a:ext cx="4454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Electromagnet Braking Mechanism &amp; Microcontroller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B852EA-A66C-47B1-BCDC-52A20BFC4C3A}"/>
              </a:ext>
            </a:extLst>
          </p:cNvPr>
          <p:cNvSpPr txBox="1"/>
          <p:nvPr/>
        </p:nvSpPr>
        <p:spPr>
          <a:xfrm>
            <a:off x="6407575" y="5041392"/>
            <a:ext cx="425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Helmet PCB (Alerting Buzzer)</a:t>
            </a:r>
          </a:p>
        </p:txBody>
      </p:sp>
    </p:spTree>
    <p:extLst>
      <p:ext uri="{BB962C8B-B14F-4D97-AF65-F5344CB8AC3E}">
        <p14:creationId xmlns:p14="http://schemas.microsoft.com/office/powerpoint/2010/main" val="3977611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1C1C7-2055-441D-804C-705FE9FA9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08104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What can we improve? (Conclusion)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CB53C-11E0-42F2-9B74-CC44A4F45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86678"/>
            <a:ext cx="10027920" cy="3471467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FFFFFF"/>
                </a:solidFill>
              </a:rPr>
              <a:t>Cameras: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Need a camera with less exposure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Braking Mechanism: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Change the electromagnet with larger magnetic field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Use Servo motor instead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Template Matching Algorithm: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Make more template to detect tilted STOP sign</a:t>
            </a:r>
          </a:p>
          <a:p>
            <a:pPr lvl="2"/>
            <a:endParaRPr lang="en-US" dirty="0">
              <a:solidFill>
                <a:srgbClr val="FFFFFF"/>
              </a:solidFill>
            </a:endParaRPr>
          </a:p>
          <a:p>
            <a:pPr marL="201168" lvl="1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9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C7793-DBF7-4827-9E8C-32B859718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rgbClr val="FFFFFF"/>
                </a:solidFill>
              </a:rPr>
              <a:t>Thank you!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9758BC7E-85A8-43C3-9A68-412DC6F09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1248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5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AE9C2-3394-4BCA-BF9F-0288201A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What problem does it solve?</a:t>
            </a:r>
          </a:p>
        </p:txBody>
      </p:sp>
      <p:pic>
        <p:nvPicPr>
          <p:cNvPr id="19" name="Graphic 18" descr="Bike">
            <a:extLst>
              <a:ext uri="{FF2B5EF4-FFF2-40B4-BE49-F238E27FC236}">
                <a16:creationId xmlns:a16="http://schemas.microsoft.com/office/drawing/2014/main" id="{71B0AF7A-120D-4168-AC9A-82C2E9AA5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92" y="711306"/>
            <a:ext cx="5115347" cy="511534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8D7391-FAA0-48D4-A472-BF4A6F46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  <a:r>
              <a:rPr lang="en-US" sz="2400" dirty="0"/>
              <a:t>Problems: 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No clear bicycle traffic law enforcement 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Bicycle riders sometimes do not obey the traffic law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In case the rider did not see the STOP sign at all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524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C76C-B58D-47A5-8F20-F5D1C2E3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BDAF233-737E-48F1-8014-3A41DF2E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44188"/>
            <a:ext cx="5331037" cy="40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71AD5-8C6B-41BF-95AC-3E3E69821A11}"/>
              </a:ext>
            </a:extLst>
          </p:cNvPr>
          <p:cNvSpPr txBox="1"/>
          <p:nvPr/>
        </p:nvSpPr>
        <p:spPr>
          <a:xfrm>
            <a:off x="4626187" y="3669792"/>
            <a:ext cx="1049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00FFFF"/>
                </a:highlight>
              </a:rPr>
              <a:t>E-magnet</a:t>
            </a:r>
          </a:p>
        </p:txBody>
      </p:sp>
    </p:spTree>
    <p:extLst>
      <p:ext uri="{BB962C8B-B14F-4D97-AF65-F5344CB8AC3E}">
        <p14:creationId xmlns:p14="http://schemas.microsoft.com/office/powerpoint/2010/main" val="130985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251C-4FAD-4AEC-A856-D7F04DF5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Aid: brake</a:t>
            </a:r>
          </a:p>
        </p:txBody>
      </p:sp>
      <p:pic>
        <p:nvPicPr>
          <p:cNvPr id="7" name="Picture 6" descr="A picture containing black&#10;&#10;Description automatically generated">
            <a:extLst>
              <a:ext uri="{FF2B5EF4-FFF2-40B4-BE49-F238E27FC236}">
                <a16:creationId xmlns:a16="http://schemas.microsoft.com/office/drawing/2014/main" id="{C3C84D0D-758D-4A28-B3EE-0D908AC9B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" y="1939970"/>
            <a:ext cx="3879278" cy="3871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86E66-09B6-4A89-8F7F-C92F3E092B82}"/>
              </a:ext>
            </a:extLst>
          </p:cNvPr>
          <p:cNvSpPr/>
          <p:nvPr/>
        </p:nvSpPr>
        <p:spPr>
          <a:xfrm rot="2293792">
            <a:off x="3040068" y="4729987"/>
            <a:ext cx="1088123" cy="283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E-magnet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3B8087-618D-4131-BE0A-63C92C7BDEFB}"/>
              </a:ext>
            </a:extLst>
          </p:cNvPr>
          <p:cNvSpPr/>
          <p:nvPr/>
        </p:nvSpPr>
        <p:spPr>
          <a:xfrm rot="20537165">
            <a:off x="2852928" y="4602480"/>
            <a:ext cx="60960" cy="1030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BAD49C-3219-4DF1-B052-C3A779EBB607}"/>
              </a:ext>
            </a:extLst>
          </p:cNvPr>
          <p:cNvSpPr txBox="1"/>
          <p:nvPr/>
        </p:nvSpPr>
        <p:spPr>
          <a:xfrm rot="4195341">
            <a:off x="2494777" y="4977208"/>
            <a:ext cx="114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Iron panel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5FB1D82-6791-44B6-91FE-BE6475641D03}"/>
              </a:ext>
            </a:extLst>
          </p:cNvPr>
          <p:cNvSpPr/>
          <p:nvPr/>
        </p:nvSpPr>
        <p:spPr>
          <a:xfrm rot="13977117">
            <a:off x="3279650" y="5063094"/>
            <a:ext cx="103632" cy="268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6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98EC6-BBA3-43B2-A01E-C08308F1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BLOCK DIAGRAM: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C7F4AE-E625-4257-915E-1FE3A8DAB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Modules: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Voltage Regulator (5V, 3.3V)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Microcontroller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XBEE (Wireless Connection)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Button (False Alarm)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Hall Effect Sensor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Electromagnet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Raspberry Pi </a:t>
            </a: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AE0F3E-3BAC-48D0-9A55-41D670AA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027" y="1"/>
            <a:ext cx="8807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2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F92BA-FE50-4C18-A50C-7A9705428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Schematics: Voltage Regulator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1C506A3-6E2E-4373-B8FF-EF742F826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773" y="713952"/>
            <a:ext cx="6400453" cy="5388821"/>
          </a:xfrm>
        </p:spPr>
      </p:pic>
    </p:spTree>
    <p:extLst>
      <p:ext uri="{BB962C8B-B14F-4D97-AF65-F5344CB8AC3E}">
        <p14:creationId xmlns:p14="http://schemas.microsoft.com/office/powerpoint/2010/main" val="318330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DD326-52C3-44E4-8A0F-7D7A8DB3F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Schematics:</a:t>
            </a:r>
            <a:br>
              <a:rPr lang="en-US" sz="4000"/>
            </a:br>
            <a:r>
              <a:rPr lang="en-US" sz="4000"/>
              <a:t>Microcontroller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D1149D1-5204-43C8-AA8B-049F7F8E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412C66-5CE3-4588-9D5E-488E6A9B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1032013"/>
            <a:ext cx="7484533" cy="424975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0096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-1"/>
            <a:ext cx="464859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A4F78-1253-4D9E-A83A-0BEC21A10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Schematics: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USB Module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8057CB-CA00-4E87-8222-8552B393F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2400" y="1302279"/>
            <a:ext cx="5922963" cy="425344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AEED9E-BB91-43A0-911B-1ACD8803E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67043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435</Words>
  <Application>Microsoft Office PowerPoint</Application>
  <PresentationFormat>Widescreen</PresentationFormat>
  <Paragraphs>81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Tw Cen MT</vt:lpstr>
      <vt:lpstr>RetrospectVTI</vt:lpstr>
      <vt:lpstr>Autobraking System</vt:lpstr>
      <vt:lpstr>What is Autobraking System?</vt:lpstr>
      <vt:lpstr>What problem does it solve?</vt:lpstr>
      <vt:lpstr>Visual Aid</vt:lpstr>
      <vt:lpstr>Visual Aid: brake</vt:lpstr>
      <vt:lpstr>BLOCK DIAGRAM:</vt:lpstr>
      <vt:lpstr>Schematics: Voltage Regulator</vt:lpstr>
      <vt:lpstr>Schematics: Microcontroller</vt:lpstr>
      <vt:lpstr>Schematics: USB Module</vt:lpstr>
      <vt:lpstr>Schematics: Button, Mosfet, Electromagnet, and Hall Effect Sensor</vt:lpstr>
      <vt:lpstr>Schematics: XBEE</vt:lpstr>
      <vt:lpstr>Schematics: Buzzer</vt:lpstr>
      <vt:lpstr>PCB Layout1:  </vt:lpstr>
      <vt:lpstr>PCB Layout2:</vt:lpstr>
      <vt:lpstr>Template Match</vt:lpstr>
      <vt:lpstr>Template Match by correlation</vt:lpstr>
      <vt:lpstr>Correlation outputs</vt:lpstr>
      <vt:lpstr>Why gray scaled?</vt:lpstr>
      <vt:lpstr>Code logic</vt:lpstr>
      <vt:lpstr>Performance</vt:lpstr>
      <vt:lpstr>Project Demo</vt:lpstr>
      <vt:lpstr>Main Project Components:</vt:lpstr>
      <vt:lpstr>What can we improve? (Conclusion)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Autobraking System</dc:title>
  <dc:creator>Boyang Gong</dc:creator>
  <cp:lastModifiedBy>Ling, Taiqing</cp:lastModifiedBy>
  <cp:revision>34</cp:revision>
  <dcterms:created xsi:type="dcterms:W3CDTF">2021-04-30T01:31:59Z</dcterms:created>
  <dcterms:modified xsi:type="dcterms:W3CDTF">2021-05-03T07:52:01Z</dcterms:modified>
</cp:coreProperties>
</file>